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Amatic SC" panose="020B0604020202020204" charset="-79"/>
      <p:regular r:id="rId13"/>
      <p:bold r:id="rId14"/>
    </p:embeddedFont>
    <p:embeddedFont>
      <p:font typeface="Oswald" panose="020B0604020202020204" charset="0"/>
      <p:regular r:id="rId15"/>
      <p:bold r:id="rId16"/>
    </p:embeddedFont>
    <p:embeddedFont>
      <p:font typeface="Pompiere" panose="020B0604020202020204" charset="0"/>
      <p:regular r:id="rId17"/>
    </p:embeddedFont>
    <p:embeddedFont>
      <p:font typeface="Source Code Pro" panose="020B0604020202020204" charset="0"/>
      <p:regular r:id="rId18"/>
      <p:bold r:id="rId19"/>
      <p:italic r:id="rId20"/>
      <p:boldItalic r:id="rId21"/>
    </p:embeddedFont>
    <p:embeddedFont>
      <p:font typeface="Verdana" panose="020B060403050404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7e10e96f64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7e10e96f64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e10e96f64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e10e96f64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e10e96f64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e10e96f64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e10e96f64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e10e96f64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e10e96f64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e10e96f64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e10e96f64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e10e96f64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e10e96f64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e10e96f64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e10e96f64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e10e96f64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f2ae130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f2ae130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201" y="1389200"/>
            <a:ext cx="3467225" cy="275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">
            <a:off x="7213874" y="1424936"/>
            <a:ext cx="2647279" cy="17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Pompiere"/>
                <a:ea typeface="Pompiere"/>
                <a:cs typeface="Pompiere"/>
                <a:sym typeface="Pompiere"/>
              </a:rPr>
              <a:t>2020 COMPANY VISION PLAN</a:t>
            </a:r>
            <a:endParaRPr>
              <a:highlight>
                <a:srgbClr val="FFFF00"/>
              </a:highlight>
              <a:latin typeface="Pompiere"/>
              <a:ea typeface="Pompiere"/>
              <a:cs typeface="Pompiere"/>
              <a:sym typeface="Pompiere"/>
            </a:endParaRPr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211975" y="1221550"/>
            <a:ext cx="4322700" cy="3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b="1" i="1" u="sng"/>
              <a:t>Big Data Security Mgmt.</a:t>
            </a:r>
            <a:endParaRPr sz="2000" b="1" i="1" u="sng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b="1" i="1" u="sng"/>
              <a:t>end-to-end encryption</a:t>
            </a:r>
            <a:endParaRPr sz="2000" b="1" i="1" u="sng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b="1" i="1" u="sng"/>
              <a:t>skeuomorphic PGP keys</a:t>
            </a:r>
            <a:endParaRPr sz="2000" b="1" i="1" u="sng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b="1" i="1" u="sng"/>
              <a:t>CDN API WWE</a:t>
            </a:r>
            <a:endParaRPr sz="2000" b="1" i="1" u="sng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b="1" i="1" u="sng"/>
              <a:t>front-end nanotechnology</a:t>
            </a:r>
            <a:endParaRPr sz="2000" b="1" i="1" u="sng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b="1" i="1" u="sng"/>
              <a:t>DRM virtualization</a:t>
            </a:r>
            <a:endParaRPr sz="2000" b="1" i="1" u="sng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b="1" i="1" u="sng"/>
              <a:t>React.js</a:t>
            </a:r>
            <a:endParaRPr sz="2000" b="1" i="1" u="sng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b="1" i="1" u="sng"/>
              <a:t>Tensorflow microservices</a:t>
            </a:r>
            <a:endParaRPr sz="2000" b="1" i="1" u="sng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b="1" i="1" u="sng"/>
              <a:t>IoT BLT</a:t>
            </a:r>
            <a:endParaRPr sz="2000" b="1" i="1" u="sng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b="1" i="1" u="sng"/>
              <a:t>CBT workflow</a:t>
            </a:r>
            <a:endParaRPr sz="2000" b="1" i="1" u="sng"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5">
            <a:alphaModFix/>
          </a:blip>
          <a:srcRect l="38676" t="32614" r="40213" b="42812"/>
          <a:stretch/>
        </p:blipFill>
        <p:spPr>
          <a:xfrm>
            <a:off x="6541963" y="-228600"/>
            <a:ext cx="2037450" cy="18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2700" y="192475"/>
            <a:ext cx="2464925" cy="12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 rotWithShape="1">
          <a:blip r:embed="rId7">
            <a:alphaModFix/>
          </a:blip>
          <a:srcRect l="5378" r="11099" b="35872"/>
          <a:stretch/>
        </p:blipFill>
        <p:spPr>
          <a:xfrm flipH="1">
            <a:off x="6410025" y="3588950"/>
            <a:ext cx="2814000" cy="16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44409">
            <a:off x="6717105" y="4115786"/>
            <a:ext cx="1728518" cy="62045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5202300" y="3011900"/>
            <a:ext cx="4322700" cy="14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Business, big data, big booty bitches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-Gandy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5202300" y="2971325"/>
            <a:ext cx="4322700" cy="14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FF"/>
                </a:solidFill>
                <a:latin typeface="Oswald"/>
                <a:ea typeface="Oswald"/>
                <a:cs typeface="Oswald"/>
                <a:sym typeface="Oswald"/>
              </a:rPr>
              <a:t>Business, big data, big booty bitches</a:t>
            </a:r>
            <a:endParaRPr sz="3000">
              <a:solidFill>
                <a:srgbClr val="FF00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00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FF"/>
                </a:solidFill>
                <a:latin typeface="Oswald"/>
                <a:ea typeface="Oswald"/>
                <a:cs typeface="Oswald"/>
                <a:sym typeface="Oswald"/>
              </a:rPr>
              <a:t>-Gandy</a:t>
            </a:r>
            <a:endParaRPr sz="3000">
              <a:solidFill>
                <a:srgbClr val="FF00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u="sng">
                <a:latin typeface="Pompiere"/>
                <a:ea typeface="Pompiere"/>
                <a:cs typeface="Pompiere"/>
                <a:sym typeface="Pompiere"/>
              </a:rPr>
              <a:t>Oriental and </a:t>
            </a:r>
            <a:endParaRPr i="1" u="sng">
              <a:latin typeface="Pompiere"/>
              <a:ea typeface="Pompiere"/>
              <a:cs typeface="Pompiere"/>
              <a:sym typeface="Pompier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u="sng">
                <a:latin typeface="Pompiere"/>
                <a:ea typeface="Pompiere"/>
                <a:cs typeface="Pompiere"/>
                <a:sym typeface="Pompiere"/>
              </a:rPr>
              <a:t>Company Cultuire</a:t>
            </a:r>
            <a:endParaRPr i="1" u="sng">
              <a:latin typeface="Pompiere"/>
              <a:ea typeface="Pompiere"/>
              <a:cs typeface="Pompiere"/>
              <a:sym typeface="Pompiere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420515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February 20, 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425" y="1902400"/>
            <a:ext cx="2585450" cy="39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mpiere"/>
                <a:ea typeface="Pompiere"/>
                <a:cs typeface="Pompiere"/>
                <a:sym typeface="Pompiere"/>
              </a:rPr>
              <a:t>WELCOME!!!!! :D</a:t>
            </a:r>
            <a:endParaRPr>
              <a:latin typeface="Pompiere"/>
              <a:ea typeface="Pompiere"/>
              <a:cs typeface="Pompiere"/>
              <a:sym typeface="Pompiere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Click to add text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t="32614" b="33479"/>
          <a:stretch/>
        </p:blipFill>
        <p:spPr>
          <a:xfrm>
            <a:off x="356225" y="1800275"/>
            <a:ext cx="9651550" cy="258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mpiere"/>
                <a:ea typeface="Pompiere"/>
                <a:cs typeface="Pompiere"/>
                <a:sym typeface="Pompiere"/>
              </a:rPr>
              <a:t>Our Mission</a:t>
            </a:r>
            <a:endParaRPr>
              <a:latin typeface="Pompiere"/>
              <a:ea typeface="Pompiere"/>
              <a:cs typeface="Pompiere"/>
              <a:sym typeface="Pompiere"/>
            </a:endParaRPr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5259300" cy="11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 b="1" i="1" u="sng"/>
              <a:t>Synergize 500+ employees</a:t>
            </a:r>
            <a:endParaRPr sz="3000" b="1" i="1" u="sng"/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32614" b="33479"/>
          <a:stretch/>
        </p:blipFill>
        <p:spPr>
          <a:xfrm>
            <a:off x="4919500" y="2450650"/>
            <a:ext cx="1097075" cy="25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450" y="257225"/>
            <a:ext cx="5304350" cy="21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 rotWithShape="1">
          <a:blip r:embed="rId5">
            <a:alphaModFix/>
          </a:blip>
          <a:srcRect b="17005"/>
          <a:stretch/>
        </p:blipFill>
        <p:spPr>
          <a:xfrm flipH="1">
            <a:off x="5838463" y="2091250"/>
            <a:ext cx="3305525" cy="311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1550" y="1617875"/>
            <a:ext cx="1729549" cy="17295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137500" y="2343525"/>
            <a:ext cx="4865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Code Pro"/>
              <a:buChar char="-"/>
            </a:pPr>
            <a:r>
              <a:rPr lang="en" sz="3000" b="1" i="1" u="sng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Framework leader global datascale</a:t>
            </a:r>
            <a:endParaRPr sz="3000" b="1" i="1" u="sng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-109650" y="3249075"/>
            <a:ext cx="513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Code Pro"/>
              <a:buChar char="-"/>
            </a:pPr>
            <a:r>
              <a:rPr lang="en" sz="3000" b="1" i="1" u="sng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Cloud conglomerate client-server concatenation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25400" y="195275"/>
            <a:ext cx="8520600" cy="14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>
                <a:latin typeface="Arial"/>
                <a:ea typeface="Arial"/>
                <a:cs typeface="Arial"/>
                <a:sym typeface="Arial"/>
              </a:rPr>
              <a:t>BLOCKCHAIN!!!!</a:t>
            </a:r>
            <a:endParaRPr sz="6000" b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250" y="1505800"/>
            <a:ext cx="4768426" cy="31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1125" y="2571749"/>
            <a:ext cx="1611200" cy="214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421875" y="200875"/>
            <a:ext cx="10230000" cy="14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 b="0">
                <a:latin typeface="Verdana"/>
                <a:ea typeface="Verdana"/>
                <a:cs typeface="Verdana"/>
                <a:sym typeface="Verdana"/>
              </a:rPr>
              <a:t>We stan Xi Jinping</a:t>
            </a:r>
            <a:r>
              <a:rPr lang="en" sz="5700">
                <a:latin typeface="Pompiere"/>
                <a:ea typeface="Pompiere"/>
                <a:cs typeface="Pompiere"/>
                <a:sym typeface="Pompiere"/>
              </a:rPr>
              <a:t> </a:t>
            </a:r>
            <a:r>
              <a:rPr lang="en" sz="3600" b="0">
                <a:latin typeface="Pompiere"/>
                <a:ea typeface="Pompiere"/>
                <a:cs typeface="Pompiere"/>
                <a:sym typeface="Pompiere"/>
              </a:rPr>
              <a:t>乒乓球神</a:t>
            </a:r>
            <a:endParaRPr sz="3600" b="0">
              <a:latin typeface="Pompiere"/>
              <a:ea typeface="Pompiere"/>
              <a:cs typeface="Pompiere"/>
              <a:sym typeface="Pompiere"/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25" y="1717375"/>
            <a:ext cx="6860375" cy="31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525" y="1545891"/>
            <a:ext cx="1534725" cy="11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7800" y="1921924"/>
            <a:ext cx="2416200" cy="278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 rotWithShape="1">
          <a:blip r:embed="rId6">
            <a:alphaModFix/>
          </a:blip>
          <a:srcRect t="33909" b="38592"/>
          <a:stretch/>
        </p:blipFill>
        <p:spPr>
          <a:xfrm rot="-865795">
            <a:off x="4334476" y="3756010"/>
            <a:ext cx="5847935" cy="94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 rotWithShape="1">
          <a:blip r:embed="rId7">
            <a:alphaModFix/>
          </a:blip>
          <a:srcRect l="5376" t="5936" r="4411" b="5848"/>
          <a:stretch/>
        </p:blipFill>
        <p:spPr>
          <a:xfrm>
            <a:off x="548550" y="3226675"/>
            <a:ext cx="1132700" cy="110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</Words>
  <Application>Microsoft Office PowerPoint</Application>
  <PresentationFormat>On-screen Show (16:9)</PresentationFormat>
  <Paragraphs>29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Amatic SC</vt:lpstr>
      <vt:lpstr>Verdana</vt:lpstr>
      <vt:lpstr>Source Code Pro</vt:lpstr>
      <vt:lpstr>Arial</vt:lpstr>
      <vt:lpstr>Pompiere</vt:lpstr>
      <vt:lpstr>Oswald</vt:lpstr>
      <vt:lpstr>Beach Day</vt:lpstr>
      <vt:lpstr>PowerPoint Presentation</vt:lpstr>
      <vt:lpstr>Oriental and  Company Cultuire</vt:lpstr>
      <vt:lpstr>WELCOME!!!!! :D</vt:lpstr>
      <vt:lpstr>Our Mission</vt:lpstr>
      <vt:lpstr>PowerPoint Presentation</vt:lpstr>
      <vt:lpstr>BLOCKCHAIN!!!!</vt:lpstr>
      <vt:lpstr>PowerPoint Presentation</vt:lpstr>
      <vt:lpstr>We stan Xi Jinping 乒乓球神</vt:lpstr>
      <vt:lpstr>PowerPoint Presentation</vt:lpstr>
      <vt:lpstr>2020 COMPANY VISION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</dc:creator>
  <cp:lastModifiedBy>Windows User</cp:lastModifiedBy>
  <cp:revision>1</cp:revision>
  <dcterms:modified xsi:type="dcterms:W3CDTF">2020-02-19T07:04:07Z</dcterms:modified>
</cp:coreProperties>
</file>